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dirty="0"/>
              <a:t>Click to edit Master title style</a:t>
            </a:r>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95653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8760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dirty="0"/>
              <a:t>Click to edit Master title style</a:t>
            </a:r>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36591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16040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2/11/2019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55215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2/11/2019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2792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2/11/2019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40896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dirty="0"/>
              <a:t>Click to edit Master title style</a:t>
            </a:r>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1328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dirty="0"/>
              <a:t>Click to edit Master title style</a:t>
            </a:r>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846CE7D5-CF57-46EF-B807-FDD0502418D4}" type="datetimeFigureOut">
              <a:rPr lang="en-US" smtClean="0"/>
              <a:t>2/11/2019</a:t>
            </a:fld>
            <a:endParaRPr lang="en-US"/>
          </a:p>
        </p:txBody>
      </p:sp>
      <p:sp>
        <p:nvSpPr>
          <p:cNvPr id="6" name="Footer Placeholder 5"/>
          <p:cNvSpPr>
            <a:spLocks noGrp="1"/>
          </p:cNvSpPr>
          <p:nvPr>
            <p:ph type="ftr" sz="quarter" idx="11"/>
          </p:nvPr>
        </p:nvSpPr>
        <p:spPr>
          <a:xfrm>
            <a:off x="1141412" y="5883275"/>
            <a:ext cx="5105400" cy="365125"/>
          </a:xfrm>
        </p:spPr>
        <p:txBody>
          <a:bodyPr/>
          <a:lstStyle/>
          <a:p>
            <a:endParaRPr lang="en-US"/>
          </a:p>
        </p:txBody>
      </p:sp>
      <p:sp>
        <p:nvSpPr>
          <p:cNvPr id="7" name="Slide Number Placeholder 6"/>
          <p:cNvSpPr>
            <a:spLocks noGrp="1"/>
          </p:cNvSpPr>
          <p:nvPr>
            <p:ph type="sldNum" sz="quarter" idx="12"/>
          </p:nvPr>
        </p:nvSpPr>
        <p:spPr>
          <a:xfrm>
            <a:off x="10742612" y="5883275"/>
            <a:ext cx="322567" cy="365125"/>
          </a:xfr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77359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70706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dirty="0"/>
              <a:t>Click to edit Master title style</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79182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dirty="0"/>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90971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dirty="0"/>
              <a:t>Click to edit Master title style</a:t>
            </a:r>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dirty="0"/>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85008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dirty="0"/>
              <a:t>Click to edit Master title style</a:t>
            </a:r>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693896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dirty="0"/>
              <a:t>Click to edit Master title style</a:t>
            </a:r>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4139592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91567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994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846CE7D5-CF57-46EF-B807-FDD0502418D4}" type="datetimeFigureOut">
              <a:rPr lang="en-US" smtClean="0"/>
              <a:t>2/11/2019</a:t>
            </a:fld>
            <a:endParaRPr lang="en-U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28056596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Films that inspired me</a:t>
            </a:r>
          </a:p>
        </p:txBody>
      </p:sp>
      <p:sp>
        <p:nvSpPr>
          <p:cNvPr id="3" name="Subtitle 2"/>
          <p:cNvSpPr>
            <a:spLocks noGrp="1"/>
          </p:cNvSpPr>
          <p:nvPr>
            <p:ph type="subTitle" idx="1"/>
          </p:nvPr>
        </p:nvSpPr>
        <p:spPr/>
        <p:txBody>
          <a:bodyPr/>
          <a:lstStyle/>
          <a:p>
            <a:r>
              <a:rPr lang="en-US" dirty="0"/>
              <a:t>Alyssa Love</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42EB1-A452-4B17-9D95-E580AA569548}"/>
              </a:ext>
            </a:extLst>
          </p:cNvPr>
          <p:cNvSpPr>
            <a:spLocks noGrp="1"/>
          </p:cNvSpPr>
          <p:nvPr>
            <p:ph type="title"/>
          </p:nvPr>
        </p:nvSpPr>
        <p:spPr>
          <a:xfrm>
            <a:off x="365036" y="-554966"/>
            <a:ext cx="9905998" cy="1905000"/>
          </a:xfrm>
        </p:spPr>
        <p:txBody>
          <a:bodyPr/>
          <a:lstStyle/>
          <a:p>
            <a:r>
              <a:rPr lang="en-US"/>
              <a:t>Films that Influenced me</a:t>
            </a:r>
          </a:p>
        </p:txBody>
      </p:sp>
      <p:sp>
        <p:nvSpPr>
          <p:cNvPr id="3" name="Content Placeholder 2">
            <a:extLst>
              <a:ext uri="{FF2B5EF4-FFF2-40B4-BE49-F238E27FC236}">
                <a16:creationId xmlns:a16="http://schemas.microsoft.com/office/drawing/2014/main" id="{75DDB3F3-AF6F-4136-BFA4-FC1EBFC9023D}"/>
              </a:ext>
            </a:extLst>
          </p:cNvPr>
          <p:cNvSpPr>
            <a:spLocks noGrp="1"/>
          </p:cNvSpPr>
          <p:nvPr>
            <p:ph idx="1"/>
          </p:nvPr>
        </p:nvSpPr>
        <p:spPr>
          <a:xfrm>
            <a:off x="206886" y="1085491"/>
            <a:ext cx="11185582" cy="5395823"/>
          </a:xfrm>
        </p:spPr>
        <p:txBody>
          <a:bodyPr vert="horz" lIns="91440" tIns="45720" rIns="91440" bIns="45720" rtlCol="0" anchor="ctr">
            <a:noAutofit/>
          </a:bodyPr>
          <a:lstStyle/>
          <a:p>
            <a:r>
              <a:rPr lang="en-US" sz="2400"/>
              <a:t>One of the films that influenced me was Bird Box. The movie did not take a long time to introduce the main problem that was going to occur throughout the filom which is something that I would like to use for our film as well. The quick and straight to the point opening keeps viewers on their feet and ready to see the next thing</a:t>
            </a:r>
          </a:p>
          <a:p>
            <a:r>
              <a:rPr lang="en-US" sz="2400"/>
              <a:t>A cpnvention that I believe we should use in our fiilm is the non-diegetic sound that is used in primarily all three films. The eerie and creepy music playing in the background has an unsettiling edge to it which makes the reader feel as if something bad could happen at any second. It would keep viewers on their toes since the film would be riddled with suspense.</a:t>
            </a:r>
          </a:p>
          <a:p>
            <a:r>
              <a:rPr lang="en-US" sz="2400"/>
              <a:t>I also enjoyed the use of the Point of View camera angle and the over the shoulder angle that was primarily used in bird box because it made it seem as if the viewer was seeing it first hand which adds to the suspensful expierience that I would want the audience to have so that it can add to the dramatic/ fearful effect</a:t>
            </a:r>
          </a:p>
        </p:txBody>
      </p:sp>
    </p:spTree>
    <p:extLst>
      <p:ext uri="{BB962C8B-B14F-4D97-AF65-F5344CB8AC3E}">
        <p14:creationId xmlns:p14="http://schemas.microsoft.com/office/powerpoint/2010/main" val="159832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69124-10C4-4944-B28A-947368D63F9A}"/>
              </a:ext>
            </a:extLst>
          </p:cNvPr>
          <p:cNvSpPr>
            <a:spLocks noGrp="1"/>
          </p:cNvSpPr>
          <p:nvPr>
            <p:ph type="title"/>
          </p:nvPr>
        </p:nvSpPr>
        <p:spPr>
          <a:xfrm>
            <a:off x="192506" y="-152400"/>
            <a:ext cx="8913961" cy="1272397"/>
          </a:xfrm>
        </p:spPr>
        <p:txBody>
          <a:bodyPr/>
          <a:lstStyle/>
          <a:p>
            <a:r>
              <a:rPr lang="en-US"/>
              <a:t>Films that Influenced me</a:t>
            </a:r>
          </a:p>
        </p:txBody>
      </p:sp>
      <p:sp>
        <p:nvSpPr>
          <p:cNvPr id="3" name="Content Placeholder 2">
            <a:extLst>
              <a:ext uri="{FF2B5EF4-FFF2-40B4-BE49-F238E27FC236}">
                <a16:creationId xmlns:a16="http://schemas.microsoft.com/office/drawing/2014/main" id="{FB6CF373-C97C-461A-A997-9AE166DA0D4A}"/>
              </a:ext>
            </a:extLst>
          </p:cNvPr>
          <p:cNvSpPr>
            <a:spLocks noGrp="1"/>
          </p:cNvSpPr>
          <p:nvPr>
            <p:ph idx="1"/>
          </p:nvPr>
        </p:nvSpPr>
        <p:spPr>
          <a:xfrm>
            <a:off x="77489" y="1315527"/>
            <a:ext cx="11041809" cy="4490050"/>
          </a:xfrm>
        </p:spPr>
        <p:txBody>
          <a:bodyPr vert="horz" lIns="91440" tIns="45720" rIns="91440" bIns="45720" rtlCol="0" anchor="ctr">
            <a:noAutofit/>
          </a:bodyPr>
          <a:lstStyle/>
          <a:p>
            <a:r>
              <a:rPr lang="en-US" sz="2400"/>
              <a:t>A film that I was not influenced by that much was you get me because of how long it took to introduce the problem. There was a lot of looking into the main character's back story that I believed was unecessary and pointless to the plot of the Film</a:t>
            </a:r>
          </a:p>
          <a:p>
            <a:r>
              <a:rPr lang="en-US" sz="2400"/>
              <a:t>The movie Bird Box also showed me the cool effect that foreshadowing can have if done coreectly which is a technique that I thought would be cool to try out in my group's film.</a:t>
            </a:r>
          </a:p>
          <a:p>
            <a:r>
              <a:rPr lang="en-US" sz="2400"/>
              <a:t>I was also not very inspired by hush because the entire fil was able to be shot in one scene the entire film which I fpund boring because it lacked excitement or adventure as to where the character was able to go so I now know that I don’t want out film to be don’t in one location the entire time.</a:t>
            </a:r>
          </a:p>
          <a:p>
            <a:r>
              <a:rPr lang="en-US" sz="2400"/>
              <a:t>I also want to use the convention of dimly lit areas to convey more suspense in the film</a:t>
            </a:r>
          </a:p>
        </p:txBody>
      </p:sp>
    </p:spTree>
    <p:extLst>
      <p:ext uri="{BB962C8B-B14F-4D97-AF65-F5344CB8AC3E}">
        <p14:creationId xmlns:p14="http://schemas.microsoft.com/office/powerpoint/2010/main" val="18529172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Mesh</Template>
  <TotalTime>0</TotalTime>
  <Words>0</Words>
  <Application>Microsoft Office PowerPoint</Application>
  <PresentationFormat>Widescreen</PresentationFormat>
  <Paragraphs>0</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Mesh</vt:lpstr>
      <vt:lpstr>Films that inspired me</vt:lpstr>
      <vt:lpstr>Films that Influenced me</vt:lpstr>
      <vt:lpstr>Films that Influenced 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lastModifiedBy>
  <cp:revision>203</cp:revision>
  <dcterms:created xsi:type="dcterms:W3CDTF">2013-07-15T20:26:40Z</dcterms:created>
  <dcterms:modified xsi:type="dcterms:W3CDTF">2019-02-12T05:12:26Z</dcterms:modified>
</cp:coreProperties>
</file>