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FE7F5-104E-7C45-9E1A-C83569FEFF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Planning PPT #3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87B5A-C4C3-EC45-9092-D6EB80E59D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Storyboard pages 1-6</a:t>
            </a:r>
          </a:p>
        </p:txBody>
      </p:sp>
    </p:spTree>
    <p:extLst>
      <p:ext uri="{BB962C8B-B14F-4D97-AF65-F5344CB8AC3E}">
        <p14:creationId xmlns:p14="http://schemas.microsoft.com/office/powerpoint/2010/main" val="3706776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8C04-0EE6-CA44-BF7B-283944B5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1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B8373CD-59D2-044E-9082-A6D25469A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5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2C740-B751-CC46-B5B8-0B0F3C4C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2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A21E31-2209-824F-B1E5-D0CF5AA38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55108-D784-C845-8AAD-3D2FD041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3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65D451-CC38-3242-8454-75BC0372F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31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A6A9-CA2F-094F-9D97-225A8B7B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4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A920CD-23EB-3B48-89AE-735EB37D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11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D468-8998-124F-B924-76AEE5C0D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5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3FE2401-ACF2-844C-BF1F-531B4412A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2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C059-8EFB-9E4E-9795-B9BE7B1C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6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DF95B3F-FBBB-F246-908E-FD18AC905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6281738" cy="47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3532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Atlas</vt:lpstr>
      <vt:lpstr>Planning PPT #3</vt:lpstr>
      <vt:lpstr>Page 1</vt:lpstr>
      <vt:lpstr>Page 2</vt:lpstr>
      <vt:lpstr>Page 3</vt:lpstr>
      <vt:lpstr>Page 4</vt:lpstr>
      <vt:lpstr>Page 5</vt:lpstr>
      <vt:lpstr>Page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PPT #3</dc:title>
  <dc:creator>Sergio Requena &lt;Student&gt;</dc:creator>
  <cp:lastModifiedBy>Sergio Requena &lt;Student&gt;</cp:lastModifiedBy>
  <cp:revision>1</cp:revision>
  <dcterms:created xsi:type="dcterms:W3CDTF">2019-03-01T03:14:24Z</dcterms:created>
  <dcterms:modified xsi:type="dcterms:W3CDTF">2019-03-01T03:20:07Z</dcterms:modified>
</cp:coreProperties>
</file>